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eacae7b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eacae7b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eacae7b2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eacae7b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eacae7b2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eacae7b2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eacae7b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eacae7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dac4946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dac494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eacae7b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eacae7b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eacae7b2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eacae7b2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eacae7b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eacae7b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eacae7b2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eacae7b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eacae7b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eacae7b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VPN and VPC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/>
          <p:nvPr>
            <p:ph type="title"/>
          </p:nvPr>
        </p:nvSpPr>
        <p:spPr>
          <a:xfrm>
            <a:off x="576850" y="36467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</a:t>
            </a:r>
            <a:r>
              <a:rPr lang="en">
                <a:solidFill>
                  <a:schemeClr val="lt2"/>
                </a:solidFill>
              </a:rPr>
              <a:t>AWS Site-to-site VPN</a:t>
            </a:r>
            <a:endParaRPr/>
          </a:p>
        </p:txBody>
      </p:sp>
      <p:sp>
        <p:nvSpPr>
          <p:cNvPr id="218" name="Google Shape;218;p45"/>
          <p:cNvSpPr txBox="1"/>
          <p:nvPr>
            <p:ph idx="1" type="body"/>
          </p:nvPr>
        </p:nvSpPr>
        <p:spPr>
          <a:xfrm>
            <a:off x="576850" y="1155600"/>
            <a:ext cx="6807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 to VPC or Amazon Transit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Establish secure and private sessions.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High Availability: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Two tunnels and delivers high availability.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First tunnel is for primary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Second tunnel for redundancy.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225" y="2818377"/>
            <a:ext cx="2825900" cy="188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/>
          <p:nvPr>
            <p:ph type="title"/>
          </p:nvPr>
        </p:nvSpPr>
        <p:spPr>
          <a:xfrm>
            <a:off x="523825" y="434975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AWS Site-to-site VPN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6"/>
          <p:cNvSpPr txBox="1"/>
          <p:nvPr>
            <p:ph idx="1" type="body"/>
          </p:nvPr>
        </p:nvSpPr>
        <p:spPr>
          <a:xfrm>
            <a:off x="523825" y="1135500"/>
            <a:ext cx="6558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Accelerates the applications: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Global Accelerator sends traffic to the nearest endpoint ensuring the best performance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Monitoring: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Health of both remote and local networks.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Monitors the reliability and performance of our VPN connections with the help of CloudWatch.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/>
          <p:nvPr>
            <p:ph type="title"/>
          </p:nvPr>
        </p:nvSpPr>
        <p:spPr>
          <a:xfrm>
            <a:off x="697400" y="485225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31" name="Google Shape;231;p47"/>
          <p:cNvSpPr txBox="1"/>
          <p:nvPr>
            <p:ph idx="1" type="body"/>
          </p:nvPr>
        </p:nvSpPr>
        <p:spPr>
          <a:xfrm>
            <a:off x="777750" y="1256075"/>
            <a:ext cx="5350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Migration of the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communications between different remote locations.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47625" y="485200"/>
            <a:ext cx="5735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48100" y="1446950"/>
            <a:ext cx="40644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VPN.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Client VPN.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site-to-site VPN.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707450" y="46510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VPN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57650" y="1195775"/>
            <a:ext cx="4757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connections between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on-premises networks,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distant offices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client devices,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global network.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Site-to-Site VPN.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AWS Client VPN.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07450" y="46510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VPN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566775" y="1175675"/>
            <a:ext cx="5571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rotects our 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etwork traffic with 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highly available,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Managed,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Expandable cloud VPN solution.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connections between our network and Amazon VPCs.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475" y="1106800"/>
            <a:ext cx="2701126" cy="180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496500" y="41490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Client VPN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496500" y="11455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Our remote users can securely access resources that are on their premises and in the AWS network.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Client VPN a fully-managed remote access VPN Solution.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Client VPN scales up or down in response to demand as it is fully elastic.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Shionogi and kokuyo made changes in their VPC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Client VPN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Fully managed.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Manage the connections.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Important things like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Deployment,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Capacity,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Provisioning and,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Service updates.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3" name="Google Shape;1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427" y="2182850"/>
            <a:ext cx="3530852" cy="19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506525" y="43500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r>
              <a:rPr lang="en"/>
              <a:t> of Client VPN</a:t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506525" y="1235975"/>
            <a:ext cx="6555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Elastic: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Capacity of the hardware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Powers traditional on-premises VPN services is limited.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Pay-as-you-go cloud VPN service that scales up and down in response.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617025" y="455075"/>
            <a:ext cx="57357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Cloud VPN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556750" y="1205850"/>
            <a:ext cx="6204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Authentication: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Multi-factor authentication and federated authentication.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Client VPN supports.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Users can connect to AWS and on-premises network.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 rotWithShape="1">
          <a:blip r:embed="rId3">
            <a:alphaModFix/>
          </a:blip>
          <a:srcRect b="0" l="10040" r="-10039" t="0"/>
          <a:stretch/>
        </p:blipFill>
        <p:spPr>
          <a:xfrm>
            <a:off x="6646100" y="3198296"/>
            <a:ext cx="2497900" cy="1670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546675" y="54550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Site-to-site VPN</a:t>
            </a:r>
            <a:endParaRPr/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406050" y="1356500"/>
            <a:ext cx="6746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 Security tunnels to establish a secure connection.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Virtual Private Clouds (VPC).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Transit Gateway using Site-to-Site VPN.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our traffic to nearest AWS network endpoint.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Best speed.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Better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55AE9D8-21D6-41A8-BA39-1434E150ED02}"/>
</file>

<file path=customXml/itemProps2.xml><?xml version="1.0" encoding="utf-8"?>
<ds:datastoreItem xmlns:ds="http://schemas.openxmlformats.org/officeDocument/2006/customXml" ds:itemID="{214034AA-7FC2-472C-BF84-C11D7B3A384E}"/>
</file>

<file path=customXml/itemProps3.xml><?xml version="1.0" encoding="utf-8"?>
<ds:datastoreItem xmlns:ds="http://schemas.openxmlformats.org/officeDocument/2006/customXml" ds:itemID="{82A07C8E-EBE5-4BC8-AF48-C974D1CAF4FB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